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 panose="05020102010507070707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335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 panose="05020102010507070707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825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 panose="05000000000000000000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 panose="05000000000000000000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1930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 panose="05020102010507070707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225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215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 panose="05000000000000000000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ym typeface="+mn-ea"/>
              </a:rPr>
              <a:t>Structure and function in C++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752600"/>
            <a:ext cx="4341495" cy="1254125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BCA  - II Year</a:t>
            </a:r>
          </a:p>
          <a:p>
            <a:pPr marL="0" indent="0">
              <a:buNone/>
            </a:pPr>
            <a:r>
              <a:rPr lang="en-US"/>
              <a:t>PROGRAMMING IN CPP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105400" y="5257800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Prepared by :</a:t>
            </a:r>
          </a:p>
          <a:p>
            <a:r>
              <a:rPr lang="en-US" dirty="0" smtClean="0"/>
              <a:t>Neeta </a:t>
            </a:r>
            <a:r>
              <a:rPr lang="en-US" dirty="0" err="1" smtClean="0"/>
              <a:t>Dhanagr</a:t>
            </a:r>
            <a:endParaRPr lang="en-US" dirty="0" smtClean="0"/>
          </a:p>
          <a:p>
            <a:r>
              <a:rPr lang="en-US" dirty="0" smtClean="0"/>
              <a:t>Guest faculty </a:t>
            </a:r>
          </a:p>
          <a:p>
            <a:r>
              <a:rPr lang="en-US" dirty="0" smtClean="0"/>
              <a:t>Dept. of 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31242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Govt. </a:t>
            </a:r>
            <a:r>
              <a:rPr lang="en-US" dirty="0" err="1" smtClean="0"/>
              <a:t>Nagarjuna</a:t>
            </a:r>
            <a:r>
              <a:rPr lang="en-US" dirty="0" smtClean="0"/>
              <a:t> </a:t>
            </a:r>
            <a:r>
              <a:rPr lang="en-US" dirty="0" err="1" smtClean="0"/>
              <a:t>PGc</a:t>
            </a:r>
            <a:r>
              <a:rPr lang="en-US" dirty="0" smtClean="0"/>
              <a:t> </a:t>
            </a:r>
            <a:r>
              <a:rPr lang="en-US" dirty="0" smtClean="0"/>
              <a:t>college of Science Raipur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47800"/>
            <a:ext cx="41814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1676400"/>
            <a:ext cx="30861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Inline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a </a:t>
            </a:r>
            <a:r>
              <a:rPr lang="en-US" sz="1800" b="1" dirty="0" smtClean="0"/>
              <a:t>function call</a:t>
            </a:r>
            <a:r>
              <a:rPr lang="en-US" sz="1800" dirty="0" smtClean="0"/>
              <a:t> transfers the control from the calling program to the called function. This process of jumping to the function, saving registers, passing a value to the argument, and returning the value to the calling function takes extra time and memory.</a:t>
            </a:r>
          </a:p>
          <a:p>
            <a:r>
              <a:rPr lang="en-US" sz="1800" dirty="0" smtClean="0"/>
              <a:t>An </a:t>
            </a:r>
            <a:r>
              <a:rPr lang="en-US" sz="1800" b="1" dirty="0" smtClean="0"/>
              <a:t>inline function</a:t>
            </a:r>
            <a:r>
              <a:rPr lang="en-US" sz="1800" dirty="0" smtClean="0"/>
              <a:t> is a function that is expanded inline when it is invoked, thus saving time. The compiler replaces the function call with the corresponding function code, which reduces the overhead of function calls.</a:t>
            </a:r>
          </a:p>
          <a:p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4125" y="2781300"/>
            <a:ext cx="40957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00200"/>
            <a:ext cx="4952999" cy="4261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3999" y="2971800"/>
            <a:ext cx="256933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inline function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Here, we created an inline function named </a:t>
            </a:r>
            <a:r>
              <a:rPr lang="en-US" sz="1800" dirty="0" err="1" smtClean="0"/>
              <a:t>displayNum</a:t>
            </a:r>
            <a:r>
              <a:rPr lang="en-US" sz="1800" dirty="0" smtClean="0"/>
              <a:t>() that takes a single integer as a parameter.</a:t>
            </a:r>
          </a:p>
          <a:p>
            <a:r>
              <a:rPr lang="en-US" sz="1800" dirty="0" smtClean="0"/>
              <a:t>We then called the function 3 times in the main() function with different arguments. Each time </a:t>
            </a:r>
            <a:r>
              <a:rPr lang="en-US" sz="1800" dirty="0" err="1" smtClean="0"/>
              <a:t>displayNum</a:t>
            </a:r>
            <a:r>
              <a:rPr lang="en-US" sz="1800" dirty="0" smtClean="0"/>
              <a:t>() is called, the compiler copies the code of the function to that call location.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9" y="3200400"/>
            <a:ext cx="6857566" cy="3234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799" y="838200"/>
            <a:ext cx="6623011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5181600"/>
            <a:ext cx="3482439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Structure and function in 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Structure</a:t>
            </a:r>
            <a:r>
              <a:rPr lang="en-US" dirty="0" smtClean="0">
                <a:solidFill>
                  <a:srgbClr val="FF0000"/>
                </a:solidFill>
              </a:rPr>
              <a:t> </a:t>
            </a:r>
            <a:r>
              <a:rPr lang="en-US" dirty="0" smtClean="0"/>
              <a:t>variables can be passed to a </a:t>
            </a:r>
            <a:r>
              <a:rPr lang="en-US" dirty="0" smtClean="0">
                <a:solidFill>
                  <a:srgbClr val="C00000"/>
                </a:solidFill>
              </a:rPr>
              <a:t>function </a:t>
            </a:r>
            <a:r>
              <a:rPr lang="en-US" dirty="0" smtClean="0"/>
              <a:t>and returned in a similar way as normal arguments.</a:t>
            </a:r>
          </a:p>
          <a:p>
            <a:pPr>
              <a:buNone/>
            </a:pPr>
            <a:r>
              <a:rPr lang="en-US" b="1" dirty="0" smtClean="0"/>
              <a:t>	Passing structure to function in C++</a:t>
            </a:r>
          </a:p>
          <a:p>
            <a:r>
              <a:rPr lang="en-US" dirty="0" smtClean="0"/>
              <a:t>A structure variable can be passed to a function in similar way as normal argument. Consider this example: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239000" cy="601980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In this program, user is asked to enter the name, age and salary of a Person inside main() function.</a:t>
            </a:r>
          </a:p>
          <a:p>
            <a:r>
              <a:rPr lang="en-US" sz="1600" dirty="0" smtClean="0"/>
              <a:t>Then, the structure variable p is to passed to a function using.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en-US" sz="1600" dirty="0" err="1" smtClean="0"/>
              <a:t>displayData</a:t>
            </a:r>
            <a:r>
              <a:rPr lang="en-US" sz="1600" dirty="0" smtClean="0"/>
              <a:t>(p);</a:t>
            </a:r>
          </a:p>
          <a:p>
            <a:r>
              <a:rPr lang="en-US" sz="1600" dirty="0" smtClean="0"/>
              <a:t>The return type of </a:t>
            </a:r>
            <a:r>
              <a:rPr lang="en-US" sz="1600" dirty="0" err="1" smtClean="0"/>
              <a:t>displayData</a:t>
            </a:r>
            <a:r>
              <a:rPr lang="en-US" sz="1600" dirty="0" smtClean="0"/>
              <a:t>() is void and a single argument of type structure Person is passed.</a:t>
            </a:r>
            <a:endParaRPr lang="en-US" sz="1600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 r="6584" b="3310"/>
          <a:stretch>
            <a:fillRect/>
          </a:stretch>
        </p:blipFill>
        <p:spPr bwMode="auto">
          <a:xfrm>
            <a:off x="1295400" y="2362200"/>
            <a:ext cx="4800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239000" cy="39624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Returning values from function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7239000" cy="484632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	Using return statement in void return type function:</a:t>
            </a:r>
            <a:r>
              <a:rPr lang="en-US" dirty="0" smtClean="0"/>
              <a:t>  </a:t>
            </a:r>
          </a:p>
          <a:p>
            <a:r>
              <a:rPr lang="en-US" sz="1800" dirty="0" smtClean="0"/>
              <a:t>we know that, if there is a void return type in the function definition, then there will be no return statement inside that function. </a:t>
            </a:r>
          </a:p>
          <a:p>
            <a:r>
              <a:rPr lang="en-US" sz="1800" dirty="0" smtClean="0"/>
              <a:t>But if there is a return statement inside it, then also there will be no problem if the syntax of it will be:</a:t>
            </a:r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This syntax is used in function just as a jump statement in order to break the flow of the function and jump out of it.</a:t>
            </a:r>
            <a:endParaRPr lang="en-US" sz="1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t="9524"/>
          <a:stretch>
            <a:fillRect/>
          </a:stretch>
        </p:blipFill>
        <p:spPr bwMode="auto">
          <a:xfrm>
            <a:off x="2895600" y="3505200"/>
            <a:ext cx="1828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286000"/>
            <a:ext cx="4229100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Functions  returning a value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239000" cy="4846320"/>
          </a:xfrm>
        </p:spPr>
        <p:txBody>
          <a:bodyPr/>
          <a:lstStyle/>
          <a:p>
            <a:r>
              <a:rPr lang="en-US" sz="1800" dirty="0" smtClean="0"/>
              <a:t>For function that define a return type, the return statement must be immediately followed by the return value of that specified return type.</a:t>
            </a:r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667000"/>
            <a:ext cx="19907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2133600"/>
            <a:ext cx="3267075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Passing Structure by Value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7620000" cy="484632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In this approach, the structure object is passed as function argument to the definition of function, here object is </a:t>
            </a:r>
            <a:r>
              <a:rPr lang="en-US" sz="1800" dirty="0" err="1" smtClean="0"/>
              <a:t>reperesenting</a:t>
            </a:r>
            <a:r>
              <a:rPr lang="en-US" sz="1800" dirty="0" smtClean="0"/>
              <a:t> the members of structure with their values.</a:t>
            </a:r>
            <a:endParaRPr lang="en-US" sz="1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r="2623"/>
          <a:stretch>
            <a:fillRect/>
          </a:stretch>
        </p:blipFill>
        <p:spPr bwMode="auto">
          <a:xfrm>
            <a:off x="685800" y="1828800"/>
            <a:ext cx="5481637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133600"/>
            <a:ext cx="3352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70560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passing structure object by reference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7239000" cy="5943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In this approach, the reference/address structure object is passed as function argument to the definition of function.</a:t>
            </a:r>
            <a:endParaRPr lang="en-US" sz="20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524000"/>
            <a:ext cx="68580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/>
          <p:cNvPicPr/>
          <p:nvPr/>
        </p:nvPicPr>
        <p:blipFill>
          <a:blip r:embed="rId3" cstate="print"/>
          <a:srcRect t="16667"/>
          <a:stretch>
            <a:fillRect/>
          </a:stretch>
        </p:blipFill>
        <p:spPr bwMode="auto">
          <a:xfrm>
            <a:off x="4648200" y="1905000"/>
            <a:ext cx="296291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overloading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Function Overloading is defined as the process of having two or more function with the same name, but different in parameters is known as function overloading .</a:t>
            </a:r>
          </a:p>
          <a:p>
            <a:r>
              <a:rPr lang="en-US" sz="1800" dirty="0" smtClean="0"/>
              <a:t> In function overloading, the function is redefined by using either different types of arguments or a different number of arguments. </a:t>
            </a:r>
          </a:p>
          <a:p>
            <a:r>
              <a:rPr lang="en-US" sz="1800" dirty="0" smtClean="0"/>
              <a:t>It is only through these differences compiler can differentiate between the functions.</a:t>
            </a:r>
          </a:p>
          <a:p>
            <a:pPr>
              <a:buNone/>
            </a:pPr>
            <a:r>
              <a:rPr lang="en-US" sz="1800" dirty="0" err="1" smtClean="0"/>
              <a:t>Eg</a:t>
            </a:r>
            <a:r>
              <a:rPr lang="en-US" sz="1800" dirty="0" smtClean="0"/>
              <a:t> -	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en-US" sz="2000" dirty="0" err="1" smtClean="0">
                <a:solidFill>
                  <a:srgbClr val="C00000"/>
                </a:solidFill>
              </a:rPr>
              <a:t>int</a:t>
            </a:r>
            <a:r>
              <a:rPr lang="en-US" sz="2000" dirty="0" smtClean="0">
                <a:solidFill>
                  <a:srgbClr val="C00000"/>
                </a:solidFill>
              </a:rPr>
              <a:t> sum(</a:t>
            </a:r>
            <a:r>
              <a:rPr lang="en-US" sz="2000" dirty="0" err="1" smtClean="0">
                <a:solidFill>
                  <a:srgbClr val="C00000"/>
                </a:solidFill>
              </a:rPr>
              <a:t>int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</a:rPr>
              <a:t>a,int</a:t>
            </a:r>
            <a:r>
              <a:rPr lang="en-US" sz="2000" dirty="0" smtClean="0">
                <a:solidFill>
                  <a:srgbClr val="C00000"/>
                </a:solidFill>
              </a:rPr>
              <a:t> b);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	float sum(float a, float b);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	</a:t>
            </a:r>
            <a:r>
              <a:rPr lang="en-US" sz="2000" dirty="0" err="1" smtClean="0">
                <a:solidFill>
                  <a:srgbClr val="C00000"/>
                </a:solidFill>
              </a:rPr>
              <a:t>int</a:t>
            </a:r>
            <a:r>
              <a:rPr lang="en-US" sz="2000" dirty="0" smtClean="0">
                <a:solidFill>
                  <a:srgbClr val="C00000"/>
                </a:solidFill>
              </a:rPr>
              <a:t> sum(double </a:t>
            </a:r>
            <a:r>
              <a:rPr lang="en-US" sz="2000" dirty="0" err="1" smtClean="0">
                <a:solidFill>
                  <a:srgbClr val="C00000"/>
                </a:solidFill>
              </a:rPr>
              <a:t>a,double</a:t>
            </a:r>
            <a:r>
              <a:rPr lang="en-US" sz="2000" dirty="0" smtClean="0">
                <a:solidFill>
                  <a:srgbClr val="C00000"/>
                </a:solidFill>
              </a:rPr>
              <a:t> b );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</TotalTime>
  <Words>223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Opulent</vt:lpstr>
      <vt:lpstr>Structure and function in C++</vt:lpstr>
      <vt:lpstr>Structure and function in C++</vt:lpstr>
      <vt:lpstr>Slide 3</vt:lpstr>
      <vt:lpstr>Returning values from function</vt:lpstr>
      <vt:lpstr>Slide 5</vt:lpstr>
      <vt:lpstr>Functions  returning a value</vt:lpstr>
      <vt:lpstr>Passing Structure by Value </vt:lpstr>
      <vt:lpstr>passing structure object by reference </vt:lpstr>
      <vt:lpstr>Function overloading</vt:lpstr>
      <vt:lpstr>Slide 10</vt:lpstr>
      <vt:lpstr>Inline function</vt:lpstr>
      <vt:lpstr>Slide 12</vt:lpstr>
      <vt:lpstr>How inline function work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and function in C++</dc:title>
  <dc:creator>nita</dc:creator>
  <cp:lastModifiedBy>HP</cp:lastModifiedBy>
  <cp:revision>8</cp:revision>
  <dcterms:created xsi:type="dcterms:W3CDTF">2006-08-16T00:00:00Z</dcterms:created>
  <dcterms:modified xsi:type="dcterms:W3CDTF">2025-12-05T10:01:25Z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877AD7F490594CE2818CB3F97A144345_12</vt:lpwstr>
  </property>
  <property fmtid="{D5CDD505-2E9C-101B-9397-08002B2CF9AE}" pid="3" name="KSOProductBuildVer">
    <vt:lpwstr>1033-12.2.0.23155</vt:lpwstr>
  </property>
</Properties>
</file>